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165788"/>
    <a:srgbClr val="E0E0E0"/>
    <a:srgbClr val="58A618"/>
    <a:srgbClr val="84BB12"/>
    <a:srgbClr val="00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33266872-7F26-084D-9804-2FD7AEF4AFB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056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856288"/>
            <a:ext cx="82359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7" descr="EAHP_PPT_Vorlage_Titel_ob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42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2924175"/>
            <a:ext cx="7670800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874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0985C-9811-3342-B5B5-F8DE1715275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4399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1382713"/>
            <a:ext cx="2090737" cy="5332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82713"/>
            <a:ext cx="6119813" cy="5332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696A-72A8-3140-ACB4-9CF63490994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2039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9B9CB-87AF-F34F-A5A5-F61CFFCD11B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9859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44E3C-A6AC-ED4E-A2CE-B7E081D8D24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72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82713"/>
            <a:ext cx="41052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382713"/>
            <a:ext cx="41052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E4F30-2C85-3A41-BE09-A08737A093B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562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81820-92D9-2147-8168-BB132CFFBE6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461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04C3E-F08C-8241-84A4-783B0C214C4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212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F42BC-EF8C-EC40-97E8-6EBDEB2734D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7394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01640-FBE3-A64B-83C6-DEA2CAE4AFA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1460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A7B42-3086-1345-8DB5-1E0DBE6835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222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11" descr="EAHP_PPT_Vorlage_Folgeseite_unten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468313" y="5084763"/>
            <a:ext cx="820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609600"/>
            <a:ext cx="7677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8200" y="6019800"/>
            <a:ext cx="3886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2388" y="6454775"/>
            <a:ext cx="8778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165788"/>
                </a:solidFill>
                <a:latin typeface="Arial" charset="0"/>
              </a:defRPr>
            </a:lvl1pPr>
          </a:lstStyle>
          <a:p>
            <a:fld id="{71CF2035-8F47-F54C-BB57-ABAF5EDB9671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/>
          <a:ea typeface="ＭＳ Ｐゴシック" charset="-128"/>
          <a:cs typeface="Arial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165788"/>
          </a:solidFill>
          <a:latin typeface="Arial"/>
          <a:ea typeface="ＭＳ Ｐゴシック" charset="-128"/>
          <a:cs typeface="Arial"/>
        </a:defRPr>
      </a:lvl1pPr>
      <a:lvl2pPr marL="828675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DIN-Regular" pitchFamily="2" charset="0"/>
          <a:ea typeface="ＭＳ Ｐゴシック" charset="-128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DIN_euro" pitchFamily="2" charset="0"/>
          <a:ea typeface="ＭＳ Ｐゴシック" charset="-128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SAT </a:t>
            </a:r>
            <a:r>
              <a:rPr lang="en-US" altLang="en-US" dirty="0" err="1" smtClean="0">
                <a:latin typeface="Arial" charset="0"/>
              </a:rPr>
              <a:t>Scrrenshot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/>
            <a:fld id="{8BFA5906-F68E-314B-8FC9-3BB64CAD7528}" type="slidenum">
              <a:rPr lang="de-DE" altLang="en-US" sz="1200">
                <a:solidFill>
                  <a:srgbClr val="165788"/>
                </a:solidFill>
                <a:latin typeface="Arial" charset="0"/>
              </a:rPr>
              <a:pPr eaLnBrk="1" hangingPunct="1"/>
              <a:t>1</a:t>
            </a:fld>
            <a:endParaRPr lang="de-DE" altLang="en-US" sz="1200">
              <a:solidFill>
                <a:srgbClr val="165788"/>
              </a:solidFill>
              <a:latin typeface="Arial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8066856" cy="4870192"/>
          </a:xfrm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1979712" y="476672"/>
            <a:ext cx="1728192" cy="25202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 bwMode="auto">
          <a:xfrm>
            <a:off x="2123728" y="332656"/>
            <a:ext cx="0" cy="165618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16" y="33265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523_Powerpoint_Template">
  <a:themeElements>
    <a:clrScheme name="Powerpoint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vorlag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lnDef>
  </a:objectDefaults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FBD53DCC-C531-EE41-A1B3-80E3A9C270FF}" vid="{02EB1D35-AB43-5F45-9D4D-A8FE3DAE3891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2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DIN_euro</vt:lpstr>
      <vt:lpstr>DIN-Regular</vt:lpstr>
      <vt:lpstr>Garamond</vt:lpstr>
      <vt:lpstr>ＭＳ Ｐゴシック</vt:lpstr>
      <vt:lpstr>Arial</vt:lpstr>
      <vt:lpstr>110523_Powerpoint_Template</vt:lpstr>
      <vt:lpstr>SAT Scrrenshot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2018-02-27T13:08:05Z</dcterms:created>
  <dcterms:modified xsi:type="dcterms:W3CDTF">2018-03-09T14:12:57Z</dcterms:modified>
</cp:coreProperties>
</file>