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20000"/>
      </a:spcBef>
      <a:spcAft>
        <a:spcPct val="0"/>
      </a:spcAft>
      <a:defRPr sz="2800" kern="1200">
        <a:solidFill>
          <a:schemeClr val="tx1"/>
        </a:solidFill>
        <a:latin typeface="Garamond" charset="0"/>
        <a:ea typeface="ＭＳ Ｐゴシック" charset="-128"/>
        <a:cs typeface="+mn-cs"/>
      </a:defRPr>
    </a:lvl1pPr>
    <a:lvl2pPr marL="457200" algn="l" rtl="0" fontAlgn="base">
      <a:spcBef>
        <a:spcPct val="20000"/>
      </a:spcBef>
      <a:spcAft>
        <a:spcPct val="0"/>
      </a:spcAft>
      <a:defRPr sz="2800" kern="1200">
        <a:solidFill>
          <a:schemeClr val="tx1"/>
        </a:solidFill>
        <a:latin typeface="Garamond" charset="0"/>
        <a:ea typeface="ＭＳ Ｐゴシック" charset="-128"/>
        <a:cs typeface="+mn-cs"/>
      </a:defRPr>
    </a:lvl2pPr>
    <a:lvl3pPr marL="914400" algn="l" rtl="0" fontAlgn="base">
      <a:spcBef>
        <a:spcPct val="20000"/>
      </a:spcBef>
      <a:spcAft>
        <a:spcPct val="0"/>
      </a:spcAft>
      <a:defRPr sz="2800" kern="1200">
        <a:solidFill>
          <a:schemeClr val="tx1"/>
        </a:solidFill>
        <a:latin typeface="Garamond" charset="0"/>
        <a:ea typeface="ＭＳ Ｐゴシック" charset="-128"/>
        <a:cs typeface="+mn-cs"/>
      </a:defRPr>
    </a:lvl3pPr>
    <a:lvl4pPr marL="1371600" algn="l" rtl="0" fontAlgn="base">
      <a:spcBef>
        <a:spcPct val="20000"/>
      </a:spcBef>
      <a:spcAft>
        <a:spcPct val="0"/>
      </a:spcAft>
      <a:defRPr sz="2800" kern="1200">
        <a:solidFill>
          <a:schemeClr val="tx1"/>
        </a:solidFill>
        <a:latin typeface="Garamond" charset="0"/>
        <a:ea typeface="ＭＳ Ｐゴシック" charset="-128"/>
        <a:cs typeface="+mn-cs"/>
      </a:defRPr>
    </a:lvl4pPr>
    <a:lvl5pPr marL="1828800" algn="l" rtl="0" fontAlgn="base">
      <a:spcBef>
        <a:spcPct val="20000"/>
      </a:spcBef>
      <a:spcAft>
        <a:spcPct val="0"/>
      </a:spcAft>
      <a:defRPr sz="2800" kern="1200">
        <a:solidFill>
          <a:schemeClr val="tx1"/>
        </a:solidFill>
        <a:latin typeface="Garamond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Garamond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Garamond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Garamond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Garamond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BE28"/>
    <a:srgbClr val="165788"/>
    <a:srgbClr val="E0E0E0"/>
    <a:srgbClr val="58A618"/>
    <a:srgbClr val="84BB12"/>
    <a:srgbClr val="0041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4675"/>
  </p:normalViewPr>
  <p:slideViewPr>
    <p:cSldViewPr>
      <p:cViewPr varScale="1">
        <p:scale>
          <a:sx n="111" d="100"/>
          <a:sy n="111" d="100"/>
        </p:scale>
        <p:origin x="48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/>
              <a:t>Textmasterformate durch Klicken bearbeiten</a:t>
            </a:r>
          </a:p>
          <a:p>
            <a:pPr lvl="1"/>
            <a:r>
              <a:rPr lang="de-DE" altLang="en-US"/>
              <a:t>Zweite Ebene</a:t>
            </a:r>
          </a:p>
          <a:p>
            <a:pPr lvl="2"/>
            <a:r>
              <a:rPr lang="de-DE" altLang="en-US"/>
              <a:t>Dritte Ebene</a:t>
            </a:r>
          </a:p>
          <a:p>
            <a:pPr lvl="3"/>
            <a:r>
              <a:rPr lang="de-DE" altLang="en-US"/>
              <a:t>Vierte Ebene</a:t>
            </a:r>
          </a:p>
          <a:p>
            <a:pPr lvl="4"/>
            <a:r>
              <a:rPr lang="de-DE" altLang="en-US"/>
              <a:t>Fünfte Ebene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fld id="{33266872-7F26-084D-9804-2FD7AEF4AFBC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6305668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5856288"/>
            <a:ext cx="8235950" cy="69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Bild 7" descr="EAHP_PPT_Vorlage_Titel_obe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0"/>
            <a:ext cx="425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11200" y="2924175"/>
            <a:ext cx="7670800" cy="1752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subtitle style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28744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E0985C-9811-3342-B5B5-F8DE17152758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343996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29413" y="1382713"/>
            <a:ext cx="2090737" cy="53324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382713"/>
            <a:ext cx="6119813" cy="53324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3C696A-72A8-3140-ACB4-9CF634909943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320394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39B9CB-87AF-F34F-A5A5-F61CFFCD11B3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898598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344E3C-A6AC-ED4E-A2CE-B7E081D8D24A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637244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382713"/>
            <a:ext cx="4105275" cy="4608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14875" y="1382713"/>
            <a:ext cx="4105275" cy="4608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CE4F30-2C85-3A41-BE09-A08737A093B0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456224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281820-92D9-2147-8168-BB132CFFBE6B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046135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404C3E-F08C-8241-84A4-783B0C214C46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742129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1F42BC-EF8C-EC40-97E8-6EBDEB2734D1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173942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D01640-FBE3-A64B-83C6-DEA2CAE4AFA3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514609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2A7B42-3086-1345-8DB5-1E0DBE683519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922299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Bild 11" descr="EAHP_PPT_Vorlage_Folgeseite_unten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02325"/>
            <a:ext cx="914400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ext Box 8"/>
          <p:cNvSpPr txBox="1">
            <a:spLocks noChangeArrowheads="1"/>
          </p:cNvSpPr>
          <p:nvPr/>
        </p:nvSpPr>
        <p:spPr bwMode="auto">
          <a:xfrm>
            <a:off x="468313" y="5084763"/>
            <a:ext cx="82073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1800">
              <a:latin typeface="Arial" charset="0"/>
            </a:endParaRPr>
          </a:p>
        </p:txBody>
      </p:sp>
      <p:sp>
        <p:nvSpPr>
          <p:cNvPr id="1028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7238" y="609600"/>
            <a:ext cx="767715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/>
              <a:t>Textmasterformate durch Klicken bearbeiten</a:t>
            </a: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48200" y="6019800"/>
            <a:ext cx="38862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/>
              <a:t>Titelmasterformat durch Klicken bearbeiten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72388" y="6454775"/>
            <a:ext cx="877887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rgbClr val="165788"/>
                </a:solidFill>
                <a:latin typeface="Arial" charset="0"/>
              </a:defRPr>
            </a:lvl1pPr>
          </a:lstStyle>
          <a:p>
            <a:fld id="{71CF2035-8F47-F54C-BB57-ABAF5EDB9671}" type="slidenum">
              <a:rPr lang="de-DE" altLang="en-US"/>
              <a:pPr/>
              <a:t>‹#›</a:t>
            </a:fld>
            <a:endParaRPr lang="de-D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hf hdr="0" ftr="0" dt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1200">
          <a:solidFill>
            <a:srgbClr val="69BE28"/>
          </a:solidFill>
          <a:latin typeface="Arial"/>
          <a:ea typeface="ＭＳ Ｐゴシック" charset="-128"/>
          <a:cs typeface="Arial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1200">
          <a:solidFill>
            <a:srgbClr val="69BE28"/>
          </a:solidFill>
          <a:latin typeface="Arial" charset="0"/>
          <a:ea typeface="ＭＳ Ｐゴシック" charset="-128"/>
          <a:cs typeface="Arial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1200">
          <a:solidFill>
            <a:srgbClr val="69BE28"/>
          </a:solidFill>
          <a:latin typeface="Arial" charset="0"/>
          <a:ea typeface="ＭＳ Ｐゴシック" charset="-128"/>
          <a:cs typeface="Arial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1200">
          <a:solidFill>
            <a:srgbClr val="69BE28"/>
          </a:solidFill>
          <a:latin typeface="Arial" charset="0"/>
          <a:ea typeface="ＭＳ Ｐゴシック" charset="-128"/>
          <a:cs typeface="Arial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1200">
          <a:solidFill>
            <a:srgbClr val="69BE28"/>
          </a:solidFill>
          <a:latin typeface="Arial" charset="0"/>
          <a:ea typeface="ＭＳ Ｐゴシック" charset="-128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Garamond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Garamond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Garamond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Garamond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600">
          <a:solidFill>
            <a:srgbClr val="165788"/>
          </a:solidFill>
          <a:latin typeface="Arial"/>
          <a:ea typeface="ＭＳ Ｐゴシック" charset="-128"/>
          <a:cs typeface="Arial"/>
        </a:defRPr>
      </a:lvl1pPr>
      <a:lvl2pPr marL="828675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DIN-Regular" pitchFamily="2" charset="0"/>
          <a:ea typeface="ＭＳ Ｐゴシック" charset="-128"/>
        </a:defRPr>
      </a:lvl2pPr>
      <a:lvl3pPr marL="1236663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DIN_euro" pitchFamily="2" charset="0"/>
          <a:ea typeface="ＭＳ Ｐゴシック" charset="-128"/>
        </a:defRPr>
      </a:lvl3pPr>
      <a:lvl4pPr marL="16446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DIN_euro" pitchFamily="2" charset="0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DIN_euro" pitchFamily="2" charset="0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DIN_euro" pitchFamily="2" charset="0"/>
          <a:ea typeface="ＭＳ Ｐゴシック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DIN_euro" pitchFamily="2" charset="0"/>
          <a:ea typeface="ＭＳ Ｐゴシック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DIN_euro" pitchFamily="2" charset="0"/>
          <a:ea typeface="ＭＳ Ｐゴシック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DIN_euro" pitchFamily="2" charset="0"/>
          <a:ea typeface="ＭＳ Ｐゴシック" charset="-128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Arial" charset="0"/>
              </a:rPr>
              <a:t>SAT </a:t>
            </a:r>
            <a:r>
              <a:rPr lang="en-US" altLang="en-US" dirty="0" smtClean="0">
                <a:latin typeface="Arial" charset="0"/>
              </a:rPr>
              <a:t>Screenshot</a:t>
            </a:r>
            <a:endParaRPr lang="en-US" altLang="en-US" dirty="0">
              <a:latin typeface="Arial" charset="0"/>
            </a:endParaRPr>
          </a:p>
        </p:txBody>
      </p:sp>
      <p:sp>
        <p:nvSpPr>
          <p:cNvPr id="15363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9pPr>
          </a:lstStyle>
          <a:p>
            <a:pPr eaLnBrk="1" hangingPunct="1"/>
            <a:fld id="{8BFA5906-F68E-314B-8FC9-3BB64CAD7528}" type="slidenum">
              <a:rPr lang="de-DE" altLang="en-US" sz="1200">
                <a:solidFill>
                  <a:srgbClr val="165788"/>
                </a:solidFill>
                <a:latin typeface="Arial" charset="0"/>
              </a:rPr>
              <a:pPr eaLnBrk="1" hangingPunct="1"/>
              <a:t>1</a:t>
            </a:fld>
            <a:endParaRPr lang="de-DE" altLang="en-US" sz="1200">
              <a:solidFill>
                <a:srgbClr val="165788"/>
              </a:solidFill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15616" y="332656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484784"/>
            <a:ext cx="6959069" cy="4349418"/>
          </a:xfrm>
        </p:spPr>
      </p:pic>
      <p:cxnSp>
        <p:nvCxnSpPr>
          <p:cNvPr id="9" name="Straight Arrow Connector 8"/>
          <p:cNvCxnSpPr/>
          <p:nvPr/>
        </p:nvCxnSpPr>
        <p:spPr bwMode="auto">
          <a:xfrm flipH="1">
            <a:off x="2987824" y="764704"/>
            <a:ext cx="1080120" cy="2448272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 bwMode="auto">
          <a:xfrm flipH="1">
            <a:off x="2051720" y="980728"/>
            <a:ext cx="72008" cy="3456384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10523_Powerpoint_Template">
  <a:themeElements>
    <a:clrScheme name="Powerpointvorlag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owerpointvorlage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de-DE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Garamond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de-DE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Garamond" charset="0"/>
          </a:defRPr>
        </a:defPPr>
      </a:lstStyle>
    </a:lnDef>
  </a:objectDefaults>
  <a:extraClrSchemeLst>
    <a:extraClrScheme>
      <a:clrScheme name="Powerpointvorla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vorlag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vorlag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vorlag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vorlag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vorlag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vorlag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vorlag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vorlag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vorlag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vorlag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vorlag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3" id="{FBD53DCC-C531-EE41-A1B3-80E3A9C270FF}" vid="{02EB1D35-AB43-5F45-9D4D-A8FE3DAE3891}"/>
    </a:ext>
  </a:ext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Presentation3</Template>
  <TotalTime>4</TotalTime>
  <Words>3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DIN_euro</vt:lpstr>
      <vt:lpstr>DIN-Regular</vt:lpstr>
      <vt:lpstr>Garamond</vt:lpstr>
      <vt:lpstr>ＭＳ Ｐゴシック</vt:lpstr>
      <vt:lpstr>Arial</vt:lpstr>
      <vt:lpstr>110523_Powerpoint_Template</vt:lpstr>
      <vt:lpstr>SAT Screenshot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4</cp:revision>
  <dcterms:created xsi:type="dcterms:W3CDTF">2018-02-27T13:08:05Z</dcterms:created>
  <dcterms:modified xsi:type="dcterms:W3CDTF">2018-03-12T12:36:07Z</dcterms:modified>
</cp:coreProperties>
</file>